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rina Zolotunova" initials="IZ" lastIdx="1" clrIdx="0">
    <p:extLst>
      <p:ext uri="{19B8F6BF-5375-455C-9EA6-DF929625EA0E}">
        <p15:presenceInfo xmlns:p15="http://schemas.microsoft.com/office/powerpoint/2012/main" userId="8c14b37a6621eb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4" d="100"/>
          <a:sy n="34" d="100"/>
        </p:scale>
        <p:origin x="83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6-23T14:31:55.850" idx="1">
    <p:pos x="15569" y="0"/>
    <p:text/>
    <p:extLst>
      <p:ext uri="{C676402C-5697-4E1C-873F-D02D1690AC5C}">
        <p15:threadingInfo xmlns:p15="http://schemas.microsoft.com/office/powerpoint/2012/main" timeZoneBias="-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386DF7-32EF-4336-B995-2D22A60CDB1D}" type="doc">
      <dgm:prSet loTypeId="urn:microsoft.com/office/officeart/2005/8/layout/process4" loCatId="list" qsTypeId="urn:microsoft.com/office/officeart/2005/8/quickstyle/simple1" qsCatId="simple" csTypeId="urn:microsoft.com/office/officeart/2005/8/colors/accent5_5" csCatId="accent5" phldr="1"/>
      <dgm:spPr/>
      <dgm:t>
        <a:bodyPr/>
        <a:lstStyle/>
        <a:p>
          <a:endParaRPr lang="ru-RU"/>
        </a:p>
      </dgm:t>
    </dgm:pt>
    <dgm:pt modelId="{FBCFE3D7-4C43-4C80-9742-D168BD96B11C}">
      <dgm:prSet phldrT="[Текст]"/>
      <dgm:spPr/>
      <dgm:t>
        <a:bodyPr/>
        <a:lstStyle/>
        <a:p>
          <a:r>
            <a:rPr lang="ru-RU" dirty="0"/>
            <a:t>Консультация</a:t>
          </a:r>
        </a:p>
      </dgm:t>
    </dgm:pt>
    <dgm:pt modelId="{35E8AC77-47E6-4027-8F38-C2005914E408}" type="parTrans" cxnId="{3A62B857-A9E5-4BF2-85C8-86AC46D716AD}">
      <dgm:prSet/>
      <dgm:spPr/>
      <dgm:t>
        <a:bodyPr/>
        <a:lstStyle/>
        <a:p>
          <a:endParaRPr lang="ru-RU"/>
        </a:p>
      </dgm:t>
    </dgm:pt>
    <dgm:pt modelId="{0C57BEA9-D28A-40A8-A95D-9D1615BF180A}" type="sibTrans" cxnId="{3A62B857-A9E5-4BF2-85C8-86AC46D716AD}">
      <dgm:prSet/>
      <dgm:spPr/>
      <dgm:t>
        <a:bodyPr/>
        <a:lstStyle/>
        <a:p>
          <a:endParaRPr lang="ru-RU"/>
        </a:p>
      </dgm:t>
    </dgm:pt>
    <dgm:pt modelId="{F5EC75E6-6546-445F-B57B-62D8E6219827}">
      <dgm:prSet phldrT="[Текст]"/>
      <dgm:spPr/>
      <dgm:t>
        <a:bodyPr/>
        <a:lstStyle/>
        <a:p>
          <a:r>
            <a:rPr lang="ru-RU" dirty="0"/>
            <a:t>Клиент</a:t>
          </a:r>
        </a:p>
      </dgm:t>
    </dgm:pt>
    <dgm:pt modelId="{D8266C75-A58E-4541-8972-FDFA878B2860}" type="parTrans" cxnId="{5BFC3431-E4DF-4480-908F-6A255D08C64A}">
      <dgm:prSet/>
      <dgm:spPr/>
      <dgm:t>
        <a:bodyPr/>
        <a:lstStyle/>
        <a:p>
          <a:endParaRPr lang="ru-RU"/>
        </a:p>
      </dgm:t>
    </dgm:pt>
    <dgm:pt modelId="{0D8AA564-C3A2-4879-BD75-35150AB6D319}" type="sibTrans" cxnId="{5BFC3431-E4DF-4480-908F-6A255D08C64A}">
      <dgm:prSet/>
      <dgm:spPr/>
      <dgm:t>
        <a:bodyPr/>
        <a:lstStyle/>
        <a:p>
          <a:endParaRPr lang="ru-RU"/>
        </a:p>
      </dgm:t>
    </dgm:pt>
    <dgm:pt modelId="{FF2A9145-5EF5-461F-8862-724E9819B176}">
      <dgm:prSet phldrT="[Текст]"/>
      <dgm:spPr/>
      <dgm:t>
        <a:bodyPr/>
        <a:lstStyle/>
        <a:p>
          <a:r>
            <a:rPr lang="ru-RU" dirty="0"/>
            <a:t>Ассистент</a:t>
          </a:r>
        </a:p>
      </dgm:t>
    </dgm:pt>
    <dgm:pt modelId="{A536153C-2E4F-4180-8BC0-63C9A9F5B20F}" type="parTrans" cxnId="{2D283D0E-5AA4-45E3-BD4A-CD919B50673C}">
      <dgm:prSet/>
      <dgm:spPr/>
      <dgm:t>
        <a:bodyPr/>
        <a:lstStyle/>
        <a:p>
          <a:endParaRPr lang="ru-RU"/>
        </a:p>
      </dgm:t>
    </dgm:pt>
    <dgm:pt modelId="{4EF99CD4-1445-43EB-82FD-6135AF844A67}" type="sibTrans" cxnId="{2D283D0E-5AA4-45E3-BD4A-CD919B50673C}">
      <dgm:prSet/>
      <dgm:spPr/>
      <dgm:t>
        <a:bodyPr/>
        <a:lstStyle/>
        <a:p>
          <a:endParaRPr lang="ru-RU"/>
        </a:p>
      </dgm:t>
    </dgm:pt>
    <dgm:pt modelId="{14753BF6-495A-43C1-96C9-D901F2EF2045}">
      <dgm:prSet phldrT="[Текст]"/>
      <dgm:spPr/>
      <dgm:t>
        <a:bodyPr/>
        <a:lstStyle/>
        <a:p>
          <a:r>
            <a:rPr lang="ru-RU" dirty="0"/>
            <a:t>Передача списка товаров в приложение клиента</a:t>
          </a:r>
        </a:p>
      </dgm:t>
    </dgm:pt>
    <dgm:pt modelId="{12E62836-E27E-49D0-AC69-FE46AA6A2023}" type="parTrans" cxnId="{EFBF3ED9-FE18-4A41-8EB4-FF9AC585BEDF}">
      <dgm:prSet/>
      <dgm:spPr/>
      <dgm:t>
        <a:bodyPr/>
        <a:lstStyle/>
        <a:p>
          <a:endParaRPr lang="ru-RU"/>
        </a:p>
      </dgm:t>
    </dgm:pt>
    <dgm:pt modelId="{CD4A3523-972F-46EA-8CC6-FB7F18406C01}" type="sibTrans" cxnId="{EFBF3ED9-FE18-4A41-8EB4-FF9AC585BEDF}">
      <dgm:prSet/>
      <dgm:spPr/>
      <dgm:t>
        <a:bodyPr/>
        <a:lstStyle/>
        <a:p>
          <a:endParaRPr lang="ru-RU"/>
        </a:p>
      </dgm:t>
    </dgm:pt>
    <dgm:pt modelId="{2BFE405D-3087-4EDD-8983-9A8A9F3C74C6}">
      <dgm:prSet phldrT="[Текст]"/>
      <dgm:spPr/>
      <dgm:t>
        <a:bodyPr/>
        <a:lstStyle/>
        <a:p>
          <a:r>
            <a:rPr lang="ru-RU" dirty="0"/>
            <a:t>Клиент(приложение)</a:t>
          </a:r>
        </a:p>
      </dgm:t>
    </dgm:pt>
    <dgm:pt modelId="{DCF70EA0-B3F7-4D97-A08D-AA58002215AA}" type="parTrans" cxnId="{50C32DD0-0E21-4E25-9379-FDD68B675AC7}">
      <dgm:prSet/>
      <dgm:spPr/>
      <dgm:t>
        <a:bodyPr/>
        <a:lstStyle/>
        <a:p>
          <a:endParaRPr lang="ru-RU"/>
        </a:p>
      </dgm:t>
    </dgm:pt>
    <dgm:pt modelId="{5C218CC7-6ECD-47C0-89FF-49919140B8EB}" type="sibTrans" cxnId="{50C32DD0-0E21-4E25-9379-FDD68B675AC7}">
      <dgm:prSet/>
      <dgm:spPr/>
      <dgm:t>
        <a:bodyPr/>
        <a:lstStyle/>
        <a:p>
          <a:endParaRPr lang="ru-RU"/>
        </a:p>
      </dgm:t>
    </dgm:pt>
    <dgm:pt modelId="{41C9C024-CDEF-49BE-B3B5-BAC632DEFC6D}">
      <dgm:prSet phldrT="[Текст]"/>
      <dgm:spPr/>
      <dgm:t>
        <a:bodyPr/>
        <a:lstStyle/>
        <a:p>
          <a:r>
            <a:rPr lang="ru-RU" dirty="0"/>
            <a:t>Ассистент(приложение)</a:t>
          </a:r>
        </a:p>
      </dgm:t>
    </dgm:pt>
    <dgm:pt modelId="{B9EC2CD4-E91C-4B1E-B0DF-B0D07C4CFF3C}" type="parTrans" cxnId="{E0975782-9A38-4E8E-A470-128FCDCAC018}">
      <dgm:prSet/>
      <dgm:spPr/>
      <dgm:t>
        <a:bodyPr/>
        <a:lstStyle/>
        <a:p>
          <a:endParaRPr lang="ru-RU"/>
        </a:p>
      </dgm:t>
    </dgm:pt>
    <dgm:pt modelId="{7E241C78-DCA4-41DB-8E9A-C2D8D1586DDB}" type="sibTrans" cxnId="{E0975782-9A38-4E8E-A470-128FCDCAC018}">
      <dgm:prSet/>
      <dgm:spPr/>
      <dgm:t>
        <a:bodyPr/>
        <a:lstStyle/>
        <a:p>
          <a:endParaRPr lang="ru-RU"/>
        </a:p>
      </dgm:t>
    </dgm:pt>
    <dgm:pt modelId="{26756D5F-2803-4B45-8B55-2EAFCFBDD09D}">
      <dgm:prSet phldrT="[Текст]"/>
      <dgm:spPr/>
      <dgm:t>
        <a:bodyPr/>
        <a:lstStyle/>
        <a:p>
          <a:r>
            <a:rPr lang="ru-RU" dirty="0"/>
            <a:t>Принятие решение о приобретения. Оценка консультанта.</a:t>
          </a:r>
        </a:p>
      </dgm:t>
    </dgm:pt>
    <dgm:pt modelId="{5F9A5A1C-3F35-4126-B527-022352B8C5E4}" type="parTrans" cxnId="{1B8BADC7-E6ED-470A-8D61-6CAE5991916E}">
      <dgm:prSet/>
      <dgm:spPr/>
      <dgm:t>
        <a:bodyPr/>
        <a:lstStyle/>
        <a:p>
          <a:endParaRPr lang="ru-RU"/>
        </a:p>
      </dgm:t>
    </dgm:pt>
    <dgm:pt modelId="{E63A1DB2-6285-4EBB-8560-F1DFD57A6E51}" type="sibTrans" cxnId="{1B8BADC7-E6ED-470A-8D61-6CAE5991916E}">
      <dgm:prSet/>
      <dgm:spPr/>
      <dgm:t>
        <a:bodyPr/>
        <a:lstStyle/>
        <a:p>
          <a:endParaRPr lang="ru-RU"/>
        </a:p>
      </dgm:t>
    </dgm:pt>
    <dgm:pt modelId="{287CD4A2-9107-4D7A-B262-AA8C5972ECC5}">
      <dgm:prSet phldrT="[Текст]"/>
      <dgm:spPr/>
      <dgm:t>
        <a:bodyPr/>
        <a:lstStyle/>
        <a:p>
          <a:r>
            <a:rPr lang="ru-RU" dirty="0"/>
            <a:t>Клиент</a:t>
          </a:r>
        </a:p>
      </dgm:t>
    </dgm:pt>
    <dgm:pt modelId="{BCB5DDDF-DFE5-4809-B403-94C7E3A69973}" type="parTrans" cxnId="{DCCB4A7F-3806-452E-9935-C0D63A5EF8E8}">
      <dgm:prSet/>
      <dgm:spPr/>
      <dgm:t>
        <a:bodyPr/>
        <a:lstStyle/>
        <a:p>
          <a:endParaRPr lang="ru-RU"/>
        </a:p>
      </dgm:t>
    </dgm:pt>
    <dgm:pt modelId="{A1DBAB94-57C8-4BD9-9C26-E2C65BB5CE08}" type="sibTrans" cxnId="{DCCB4A7F-3806-452E-9935-C0D63A5EF8E8}">
      <dgm:prSet/>
      <dgm:spPr/>
      <dgm:t>
        <a:bodyPr/>
        <a:lstStyle/>
        <a:p>
          <a:endParaRPr lang="ru-RU"/>
        </a:p>
      </dgm:t>
    </dgm:pt>
    <dgm:pt modelId="{4EE1FF4C-8AD0-420C-A1A2-A27C27CED101}" type="pres">
      <dgm:prSet presAssocID="{39386DF7-32EF-4336-B995-2D22A60CDB1D}" presName="Name0" presStyleCnt="0">
        <dgm:presLayoutVars>
          <dgm:dir/>
          <dgm:animLvl val="lvl"/>
          <dgm:resizeHandles val="exact"/>
        </dgm:presLayoutVars>
      </dgm:prSet>
      <dgm:spPr/>
    </dgm:pt>
    <dgm:pt modelId="{A45DBEE6-7B75-4E03-BB76-884765AFD744}" type="pres">
      <dgm:prSet presAssocID="{26756D5F-2803-4B45-8B55-2EAFCFBDD09D}" presName="boxAndChildren" presStyleCnt="0"/>
      <dgm:spPr/>
    </dgm:pt>
    <dgm:pt modelId="{4A1EC616-68F2-4EB5-9F31-21C60429CEFB}" type="pres">
      <dgm:prSet presAssocID="{26756D5F-2803-4B45-8B55-2EAFCFBDD09D}" presName="parentTextBox" presStyleLbl="node1" presStyleIdx="0" presStyleCnt="3"/>
      <dgm:spPr/>
    </dgm:pt>
    <dgm:pt modelId="{9B6969C1-C7C1-4A60-B9A5-84172DAEF801}" type="pres">
      <dgm:prSet presAssocID="{26756D5F-2803-4B45-8B55-2EAFCFBDD09D}" presName="entireBox" presStyleLbl="node1" presStyleIdx="0" presStyleCnt="3"/>
      <dgm:spPr/>
    </dgm:pt>
    <dgm:pt modelId="{503BEEAD-E1B2-421F-A60F-A9A028CA7FE4}" type="pres">
      <dgm:prSet presAssocID="{26756D5F-2803-4B45-8B55-2EAFCFBDD09D}" presName="descendantBox" presStyleCnt="0"/>
      <dgm:spPr/>
    </dgm:pt>
    <dgm:pt modelId="{8B8B047D-31B3-4BBE-8FC5-8FA60BF43440}" type="pres">
      <dgm:prSet presAssocID="{287CD4A2-9107-4D7A-B262-AA8C5972ECC5}" presName="childTextBox" presStyleLbl="fgAccFollowNode1" presStyleIdx="0" presStyleCnt="5">
        <dgm:presLayoutVars>
          <dgm:bulletEnabled val="1"/>
        </dgm:presLayoutVars>
      </dgm:prSet>
      <dgm:spPr/>
    </dgm:pt>
    <dgm:pt modelId="{07C7248E-1C09-47D2-8600-62C3138CEED9}" type="pres">
      <dgm:prSet presAssocID="{CD4A3523-972F-46EA-8CC6-FB7F18406C01}" presName="sp" presStyleCnt="0"/>
      <dgm:spPr/>
    </dgm:pt>
    <dgm:pt modelId="{664E537E-F118-46BA-B98E-25FCB21B051B}" type="pres">
      <dgm:prSet presAssocID="{14753BF6-495A-43C1-96C9-D901F2EF2045}" presName="arrowAndChildren" presStyleCnt="0"/>
      <dgm:spPr/>
    </dgm:pt>
    <dgm:pt modelId="{31BD00BA-3E90-48BF-AA9F-3D619B610300}" type="pres">
      <dgm:prSet presAssocID="{14753BF6-495A-43C1-96C9-D901F2EF2045}" presName="parentTextArrow" presStyleLbl="node1" presStyleIdx="0" presStyleCnt="3"/>
      <dgm:spPr/>
    </dgm:pt>
    <dgm:pt modelId="{C36F983B-3210-4502-98C8-FC489AE9E099}" type="pres">
      <dgm:prSet presAssocID="{14753BF6-495A-43C1-96C9-D901F2EF2045}" presName="arrow" presStyleLbl="node1" presStyleIdx="1" presStyleCnt="3"/>
      <dgm:spPr/>
    </dgm:pt>
    <dgm:pt modelId="{EF85B209-5901-41D5-8D2A-5B7BD9179919}" type="pres">
      <dgm:prSet presAssocID="{14753BF6-495A-43C1-96C9-D901F2EF2045}" presName="descendantArrow" presStyleCnt="0"/>
      <dgm:spPr/>
    </dgm:pt>
    <dgm:pt modelId="{DA6B8445-CAF7-48D7-BF5D-4A42D4CE9FDF}" type="pres">
      <dgm:prSet presAssocID="{2BFE405D-3087-4EDD-8983-9A8A9F3C74C6}" presName="childTextArrow" presStyleLbl="fgAccFollowNode1" presStyleIdx="1" presStyleCnt="5">
        <dgm:presLayoutVars>
          <dgm:bulletEnabled val="1"/>
        </dgm:presLayoutVars>
      </dgm:prSet>
      <dgm:spPr/>
    </dgm:pt>
    <dgm:pt modelId="{EE9680ED-D09A-4541-ACE2-A917FCF05726}" type="pres">
      <dgm:prSet presAssocID="{41C9C024-CDEF-49BE-B3B5-BAC632DEFC6D}" presName="childTextArrow" presStyleLbl="fgAccFollowNode1" presStyleIdx="2" presStyleCnt="5">
        <dgm:presLayoutVars>
          <dgm:bulletEnabled val="1"/>
        </dgm:presLayoutVars>
      </dgm:prSet>
      <dgm:spPr/>
    </dgm:pt>
    <dgm:pt modelId="{5E785806-5728-451A-A0DE-9ECFF9B2E0B6}" type="pres">
      <dgm:prSet presAssocID="{0C57BEA9-D28A-40A8-A95D-9D1615BF180A}" presName="sp" presStyleCnt="0"/>
      <dgm:spPr/>
    </dgm:pt>
    <dgm:pt modelId="{26D42E14-6253-4E54-8415-C7FCD1C51087}" type="pres">
      <dgm:prSet presAssocID="{FBCFE3D7-4C43-4C80-9742-D168BD96B11C}" presName="arrowAndChildren" presStyleCnt="0"/>
      <dgm:spPr/>
    </dgm:pt>
    <dgm:pt modelId="{8110F654-100F-487E-A50E-843699DE729E}" type="pres">
      <dgm:prSet presAssocID="{FBCFE3D7-4C43-4C80-9742-D168BD96B11C}" presName="parentTextArrow" presStyleLbl="node1" presStyleIdx="1" presStyleCnt="3"/>
      <dgm:spPr/>
    </dgm:pt>
    <dgm:pt modelId="{5E06855A-4A6D-4692-8F05-48DB92A6E8AD}" type="pres">
      <dgm:prSet presAssocID="{FBCFE3D7-4C43-4C80-9742-D168BD96B11C}" presName="arrow" presStyleLbl="node1" presStyleIdx="2" presStyleCnt="3" custLinFactNeighborX="-374" custLinFactNeighborY="2445"/>
      <dgm:spPr/>
    </dgm:pt>
    <dgm:pt modelId="{322864F2-59AD-4243-9ADD-AE0E92018FF0}" type="pres">
      <dgm:prSet presAssocID="{FBCFE3D7-4C43-4C80-9742-D168BD96B11C}" presName="descendantArrow" presStyleCnt="0"/>
      <dgm:spPr/>
    </dgm:pt>
    <dgm:pt modelId="{DB08AE1C-3805-4049-AF6F-21C394915578}" type="pres">
      <dgm:prSet presAssocID="{F5EC75E6-6546-445F-B57B-62D8E6219827}" presName="childTextArrow" presStyleLbl="fgAccFollowNode1" presStyleIdx="3" presStyleCnt="5">
        <dgm:presLayoutVars>
          <dgm:bulletEnabled val="1"/>
        </dgm:presLayoutVars>
      </dgm:prSet>
      <dgm:spPr/>
    </dgm:pt>
    <dgm:pt modelId="{40196020-FE86-466F-8C71-00581778BDDE}" type="pres">
      <dgm:prSet presAssocID="{FF2A9145-5EF5-461F-8862-724E9819B176}" presName="childTextArrow" presStyleLbl="fgAccFollowNode1" presStyleIdx="4" presStyleCnt="5">
        <dgm:presLayoutVars>
          <dgm:bulletEnabled val="1"/>
        </dgm:presLayoutVars>
      </dgm:prSet>
      <dgm:spPr/>
    </dgm:pt>
  </dgm:ptLst>
  <dgm:cxnLst>
    <dgm:cxn modelId="{8B85060C-E28E-4E3C-A56B-94735D0C31FC}" type="presOf" srcId="{39386DF7-32EF-4336-B995-2D22A60CDB1D}" destId="{4EE1FF4C-8AD0-420C-A1A2-A27C27CED101}" srcOrd="0" destOrd="0" presId="urn:microsoft.com/office/officeart/2005/8/layout/process4"/>
    <dgm:cxn modelId="{2D283D0E-5AA4-45E3-BD4A-CD919B50673C}" srcId="{FBCFE3D7-4C43-4C80-9742-D168BD96B11C}" destId="{FF2A9145-5EF5-461F-8862-724E9819B176}" srcOrd="1" destOrd="0" parTransId="{A536153C-2E4F-4180-8BC0-63C9A9F5B20F}" sibTransId="{4EF99CD4-1445-43EB-82FD-6135AF844A67}"/>
    <dgm:cxn modelId="{1CE7DA0F-8815-4B19-B2DB-911A37FB6499}" type="presOf" srcId="{287CD4A2-9107-4D7A-B262-AA8C5972ECC5}" destId="{8B8B047D-31B3-4BBE-8FC5-8FA60BF43440}" srcOrd="0" destOrd="0" presId="urn:microsoft.com/office/officeart/2005/8/layout/process4"/>
    <dgm:cxn modelId="{73261315-6857-4D13-BD71-78C36DE6B349}" type="presOf" srcId="{14753BF6-495A-43C1-96C9-D901F2EF2045}" destId="{31BD00BA-3E90-48BF-AA9F-3D619B610300}" srcOrd="0" destOrd="0" presId="urn:microsoft.com/office/officeart/2005/8/layout/process4"/>
    <dgm:cxn modelId="{E7055C28-09FA-4FB3-916C-81386A084086}" type="presOf" srcId="{F5EC75E6-6546-445F-B57B-62D8E6219827}" destId="{DB08AE1C-3805-4049-AF6F-21C394915578}" srcOrd="0" destOrd="0" presId="urn:microsoft.com/office/officeart/2005/8/layout/process4"/>
    <dgm:cxn modelId="{5BFC3431-E4DF-4480-908F-6A255D08C64A}" srcId="{FBCFE3D7-4C43-4C80-9742-D168BD96B11C}" destId="{F5EC75E6-6546-445F-B57B-62D8E6219827}" srcOrd="0" destOrd="0" parTransId="{D8266C75-A58E-4541-8972-FDFA878B2860}" sibTransId="{0D8AA564-C3A2-4879-BD75-35150AB6D319}"/>
    <dgm:cxn modelId="{A4D69138-900E-40ED-81BF-746A5C95BE26}" type="presOf" srcId="{FBCFE3D7-4C43-4C80-9742-D168BD96B11C}" destId="{8110F654-100F-487E-A50E-843699DE729E}" srcOrd="0" destOrd="0" presId="urn:microsoft.com/office/officeart/2005/8/layout/process4"/>
    <dgm:cxn modelId="{3A62B857-A9E5-4BF2-85C8-86AC46D716AD}" srcId="{39386DF7-32EF-4336-B995-2D22A60CDB1D}" destId="{FBCFE3D7-4C43-4C80-9742-D168BD96B11C}" srcOrd="0" destOrd="0" parTransId="{35E8AC77-47E6-4027-8F38-C2005914E408}" sibTransId="{0C57BEA9-D28A-40A8-A95D-9D1615BF180A}"/>
    <dgm:cxn modelId="{4785EA58-8F66-4ED2-8F88-64FC31F3EAB9}" type="presOf" srcId="{FBCFE3D7-4C43-4C80-9742-D168BD96B11C}" destId="{5E06855A-4A6D-4692-8F05-48DB92A6E8AD}" srcOrd="1" destOrd="0" presId="urn:microsoft.com/office/officeart/2005/8/layout/process4"/>
    <dgm:cxn modelId="{DCCB4A7F-3806-452E-9935-C0D63A5EF8E8}" srcId="{26756D5F-2803-4B45-8B55-2EAFCFBDD09D}" destId="{287CD4A2-9107-4D7A-B262-AA8C5972ECC5}" srcOrd="0" destOrd="0" parTransId="{BCB5DDDF-DFE5-4809-B403-94C7E3A69973}" sibTransId="{A1DBAB94-57C8-4BD9-9C26-E2C65BB5CE08}"/>
    <dgm:cxn modelId="{E0975782-9A38-4E8E-A470-128FCDCAC018}" srcId="{14753BF6-495A-43C1-96C9-D901F2EF2045}" destId="{41C9C024-CDEF-49BE-B3B5-BAC632DEFC6D}" srcOrd="1" destOrd="0" parTransId="{B9EC2CD4-E91C-4B1E-B0DF-B0D07C4CFF3C}" sibTransId="{7E241C78-DCA4-41DB-8E9A-C2D8D1586DDB}"/>
    <dgm:cxn modelId="{1010BDA8-92B2-43D3-A9A9-D480F0EB286F}" type="presOf" srcId="{26756D5F-2803-4B45-8B55-2EAFCFBDD09D}" destId="{4A1EC616-68F2-4EB5-9F31-21C60429CEFB}" srcOrd="0" destOrd="0" presId="urn:microsoft.com/office/officeart/2005/8/layout/process4"/>
    <dgm:cxn modelId="{195F80BD-717B-41F0-BE53-882190CF9F0E}" type="presOf" srcId="{41C9C024-CDEF-49BE-B3B5-BAC632DEFC6D}" destId="{EE9680ED-D09A-4541-ACE2-A917FCF05726}" srcOrd="0" destOrd="0" presId="urn:microsoft.com/office/officeart/2005/8/layout/process4"/>
    <dgm:cxn modelId="{9A6F16C5-C734-4410-80FF-9B4D63BDCA98}" type="presOf" srcId="{FF2A9145-5EF5-461F-8862-724E9819B176}" destId="{40196020-FE86-466F-8C71-00581778BDDE}" srcOrd="0" destOrd="0" presId="urn:microsoft.com/office/officeart/2005/8/layout/process4"/>
    <dgm:cxn modelId="{1B8BADC7-E6ED-470A-8D61-6CAE5991916E}" srcId="{39386DF7-32EF-4336-B995-2D22A60CDB1D}" destId="{26756D5F-2803-4B45-8B55-2EAFCFBDD09D}" srcOrd="2" destOrd="0" parTransId="{5F9A5A1C-3F35-4126-B527-022352B8C5E4}" sibTransId="{E63A1DB2-6285-4EBB-8560-F1DFD57A6E51}"/>
    <dgm:cxn modelId="{6E9691CA-6AD5-4129-B9D6-E85921C9318E}" type="presOf" srcId="{26756D5F-2803-4B45-8B55-2EAFCFBDD09D}" destId="{9B6969C1-C7C1-4A60-B9A5-84172DAEF801}" srcOrd="1" destOrd="0" presId="urn:microsoft.com/office/officeart/2005/8/layout/process4"/>
    <dgm:cxn modelId="{50C32DD0-0E21-4E25-9379-FDD68B675AC7}" srcId="{14753BF6-495A-43C1-96C9-D901F2EF2045}" destId="{2BFE405D-3087-4EDD-8983-9A8A9F3C74C6}" srcOrd="0" destOrd="0" parTransId="{DCF70EA0-B3F7-4D97-A08D-AA58002215AA}" sibTransId="{5C218CC7-6ECD-47C0-89FF-49919140B8EB}"/>
    <dgm:cxn modelId="{EFBF3ED9-FE18-4A41-8EB4-FF9AC585BEDF}" srcId="{39386DF7-32EF-4336-B995-2D22A60CDB1D}" destId="{14753BF6-495A-43C1-96C9-D901F2EF2045}" srcOrd="1" destOrd="0" parTransId="{12E62836-E27E-49D0-AC69-FE46AA6A2023}" sibTransId="{CD4A3523-972F-46EA-8CC6-FB7F18406C01}"/>
    <dgm:cxn modelId="{9C4CF8D9-4AAE-4CBC-AA5B-82C8BF9894DA}" type="presOf" srcId="{14753BF6-495A-43C1-96C9-D901F2EF2045}" destId="{C36F983B-3210-4502-98C8-FC489AE9E099}" srcOrd="1" destOrd="0" presId="urn:microsoft.com/office/officeart/2005/8/layout/process4"/>
    <dgm:cxn modelId="{2CEF30FB-0A8D-4839-B91B-6FE339E9ED3D}" type="presOf" srcId="{2BFE405D-3087-4EDD-8983-9A8A9F3C74C6}" destId="{DA6B8445-CAF7-48D7-BF5D-4A42D4CE9FDF}" srcOrd="0" destOrd="0" presId="urn:microsoft.com/office/officeart/2005/8/layout/process4"/>
    <dgm:cxn modelId="{F2A908F3-63B1-4776-BE22-7E7361C2AE23}" type="presParOf" srcId="{4EE1FF4C-8AD0-420C-A1A2-A27C27CED101}" destId="{A45DBEE6-7B75-4E03-BB76-884765AFD744}" srcOrd="0" destOrd="0" presId="urn:microsoft.com/office/officeart/2005/8/layout/process4"/>
    <dgm:cxn modelId="{94142448-F410-42D9-9F28-0DB26DFB853C}" type="presParOf" srcId="{A45DBEE6-7B75-4E03-BB76-884765AFD744}" destId="{4A1EC616-68F2-4EB5-9F31-21C60429CEFB}" srcOrd="0" destOrd="0" presId="urn:microsoft.com/office/officeart/2005/8/layout/process4"/>
    <dgm:cxn modelId="{475F96F3-EB0E-413B-B1AA-46285C577E2B}" type="presParOf" srcId="{A45DBEE6-7B75-4E03-BB76-884765AFD744}" destId="{9B6969C1-C7C1-4A60-B9A5-84172DAEF801}" srcOrd="1" destOrd="0" presId="urn:microsoft.com/office/officeart/2005/8/layout/process4"/>
    <dgm:cxn modelId="{7295BFA6-879E-49E9-9BC0-15C9118BDB65}" type="presParOf" srcId="{A45DBEE6-7B75-4E03-BB76-884765AFD744}" destId="{503BEEAD-E1B2-421F-A60F-A9A028CA7FE4}" srcOrd="2" destOrd="0" presId="urn:microsoft.com/office/officeart/2005/8/layout/process4"/>
    <dgm:cxn modelId="{794F5696-BB65-4280-915F-A59CFE2A9E6D}" type="presParOf" srcId="{503BEEAD-E1B2-421F-A60F-A9A028CA7FE4}" destId="{8B8B047D-31B3-4BBE-8FC5-8FA60BF43440}" srcOrd="0" destOrd="0" presId="urn:microsoft.com/office/officeart/2005/8/layout/process4"/>
    <dgm:cxn modelId="{03940D05-3D30-4198-8A6D-43A6F3DBB93A}" type="presParOf" srcId="{4EE1FF4C-8AD0-420C-A1A2-A27C27CED101}" destId="{07C7248E-1C09-47D2-8600-62C3138CEED9}" srcOrd="1" destOrd="0" presId="urn:microsoft.com/office/officeart/2005/8/layout/process4"/>
    <dgm:cxn modelId="{421566CF-D3BD-4A3F-89E3-05F806A3B144}" type="presParOf" srcId="{4EE1FF4C-8AD0-420C-A1A2-A27C27CED101}" destId="{664E537E-F118-46BA-B98E-25FCB21B051B}" srcOrd="2" destOrd="0" presId="urn:microsoft.com/office/officeart/2005/8/layout/process4"/>
    <dgm:cxn modelId="{3BE06CC1-FEE3-4ED7-871F-B665152400D2}" type="presParOf" srcId="{664E537E-F118-46BA-B98E-25FCB21B051B}" destId="{31BD00BA-3E90-48BF-AA9F-3D619B610300}" srcOrd="0" destOrd="0" presId="urn:microsoft.com/office/officeart/2005/8/layout/process4"/>
    <dgm:cxn modelId="{3A260B78-017D-44E1-8283-E9C40BA866F9}" type="presParOf" srcId="{664E537E-F118-46BA-B98E-25FCB21B051B}" destId="{C36F983B-3210-4502-98C8-FC489AE9E099}" srcOrd="1" destOrd="0" presId="urn:microsoft.com/office/officeart/2005/8/layout/process4"/>
    <dgm:cxn modelId="{2DFF63E5-AB63-4773-8896-C6A48D62BCE9}" type="presParOf" srcId="{664E537E-F118-46BA-B98E-25FCB21B051B}" destId="{EF85B209-5901-41D5-8D2A-5B7BD9179919}" srcOrd="2" destOrd="0" presId="urn:microsoft.com/office/officeart/2005/8/layout/process4"/>
    <dgm:cxn modelId="{123A1E06-FE19-4C21-B0B7-E8562D5A5201}" type="presParOf" srcId="{EF85B209-5901-41D5-8D2A-5B7BD9179919}" destId="{DA6B8445-CAF7-48D7-BF5D-4A42D4CE9FDF}" srcOrd="0" destOrd="0" presId="urn:microsoft.com/office/officeart/2005/8/layout/process4"/>
    <dgm:cxn modelId="{ABA77265-D02A-4CF2-BCA7-2628F26F6EEE}" type="presParOf" srcId="{EF85B209-5901-41D5-8D2A-5B7BD9179919}" destId="{EE9680ED-D09A-4541-ACE2-A917FCF05726}" srcOrd="1" destOrd="0" presId="urn:microsoft.com/office/officeart/2005/8/layout/process4"/>
    <dgm:cxn modelId="{642D6C28-1ECA-446C-9B97-F5220E34D916}" type="presParOf" srcId="{4EE1FF4C-8AD0-420C-A1A2-A27C27CED101}" destId="{5E785806-5728-451A-A0DE-9ECFF9B2E0B6}" srcOrd="3" destOrd="0" presId="urn:microsoft.com/office/officeart/2005/8/layout/process4"/>
    <dgm:cxn modelId="{4B384B0D-1BD0-468C-9AB2-8C220A3E6FE9}" type="presParOf" srcId="{4EE1FF4C-8AD0-420C-A1A2-A27C27CED101}" destId="{26D42E14-6253-4E54-8415-C7FCD1C51087}" srcOrd="4" destOrd="0" presId="urn:microsoft.com/office/officeart/2005/8/layout/process4"/>
    <dgm:cxn modelId="{592BD36A-EF70-4A41-80F9-95FFFA9D8704}" type="presParOf" srcId="{26D42E14-6253-4E54-8415-C7FCD1C51087}" destId="{8110F654-100F-487E-A50E-843699DE729E}" srcOrd="0" destOrd="0" presId="urn:microsoft.com/office/officeart/2005/8/layout/process4"/>
    <dgm:cxn modelId="{E1BBB1ED-678E-4B67-9B32-F5E6BDF4D36E}" type="presParOf" srcId="{26D42E14-6253-4E54-8415-C7FCD1C51087}" destId="{5E06855A-4A6D-4692-8F05-48DB92A6E8AD}" srcOrd="1" destOrd="0" presId="urn:microsoft.com/office/officeart/2005/8/layout/process4"/>
    <dgm:cxn modelId="{3952BA66-BCE8-428A-B646-9F67B844E24D}" type="presParOf" srcId="{26D42E14-6253-4E54-8415-C7FCD1C51087}" destId="{322864F2-59AD-4243-9ADD-AE0E92018FF0}" srcOrd="2" destOrd="0" presId="urn:microsoft.com/office/officeart/2005/8/layout/process4"/>
    <dgm:cxn modelId="{93DBC8CB-21A3-4C69-B4C9-185D2DC08B39}" type="presParOf" srcId="{322864F2-59AD-4243-9ADD-AE0E92018FF0}" destId="{DB08AE1C-3805-4049-AF6F-21C394915578}" srcOrd="0" destOrd="0" presId="urn:microsoft.com/office/officeart/2005/8/layout/process4"/>
    <dgm:cxn modelId="{9ED3C362-61F4-45A8-A81C-E27FB8DAE8CB}" type="presParOf" srcId="{322864F2-59AD-4243-9ADD-AE0E92018FF0}" destId="{40196020-FE86-466F-8C71-00581778BDDE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6969C1-C7C1-4A60-B9A5-84172DAEF801}">
      <dsp:nvSpPr>
        <dsp:cNvPr id="0" name=""/>
        <dsp:cNvSpPr/>
      </dsp:nvSpPr>
      <dsp:spPr>
        <a:xfrm>
          <a:off x="0" y="6335534"/>
          <a:ext cx="19991060" cy="2079463"/>
        </a:xfrm>
        <a:prstGeom prst="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100" kern="1200" dirty="0"/>
            <a:t>Принятие решение о приобретения. Оценка консультанта.</a:t>
          </a:r>
        </a:p>
      </dsp:txBody>
      <dsp:txXfrm>
        <a:off x="0" y="6335534"/>
        <a:ext cx="19991060" cy="1122910"/>
      </dsp:txXfrm>
    </dsp:sp>
    <dsp:sp modelId="{8B8B047D-31B3-4BBE-8FC5-8FA60BF43440}">
      <dsp:nvSpPr>
        <dsp:cNvPr id="0" name=""/>
        <dsp:cNvSpPr/>
      </dsp:nvSpPr>
      <dsp:spPr>
        <a:xfrm>
          <a:off x="0" y="7416855"/>
          <a:ext cx="19991060" cy="956553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0" tIns="76200" rIns="426720" bIns="762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000" kern="1200" dirty="0"/>
            <a:t>Клиент</a:t>
          </a:r>
        </a:p>
      </dsp:txBody>
      <dsp:txXfrm>
        <a:off x="0" y="7416855"/>
        <a:ext cx="19991060" cy="956553"/>
      </dsp:txXfrm>
    </dsp:sp>
    <dsp:sp modelId="{C36F983B-3210-4502-98C8-FC489AE9E099}">
      <dsp:nvSpPr>
        <dsp:cNvPr id="0" name=""/>
        <dsp:cNvSpPr/>
      </dsp:nvSpPr>
      <dsp:spPr>
        <a:xfrm rot="10800000">
          <a:off x="0" y="3168511"/>
          <a:ext cx="19991060" cy="3198215"/>
        </a:xfrm>
        <a:prstGeom prst="upArrowCallout">
          <a:avLst/>
        </a:prstGeom>
        <a:solidFill>
          <a:schemeClr val="accent5">
            <a:alpha val="9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100" kern="1200" dirty="0"/>
            <a:t>Передача списка товаров в приложение клиента</a:t>
          </a:r>
        </a:p>
      </dsp:txBody>
      <dsp:txXfrm rot="-10800000">
        <a:off x="0" y="3168511"/>
        <a:ext cx="19991060" cy="1122573"/>
      </dsp:txXfrm>
    </dsp:sp>
    <dsp:sp modelId="{DA6B8445-CAF7-48D7-BF5D-4A42D4CE9FDF}">
      <dsp:nvSpPr>
        <dsp:cNvPr id="0" name=""/>
        <dsp:cNvSpPr/>
      </dsp:nvSpPr>
      <dsp:spPr>
        <a:xfrm>
          <a:off x="0" y="4291084"/>
          <a:ext cx="9995530" cy="956266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-1000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0" tIns="76200" rIns="426720" bIns="762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000" kern="1200" dirty="0"/>
            <a:t>Клиент(приложение)</a:t>
          </a:r>
        </a:p>
      </dsp:txBody>
      <dsp:txXfrm>
        <a:off x="0" y="4291084"/>
        <a:ext cx="9995530" cy="956266"/>
      </dsp:txXfrm>
    </dsp:sp>
    <dsp:sp modelId="{EE9680ED-D09A-4541-ACE2-A917FCF05726}">
      <dsp:nvSpPr>
        <dsp:cNvPr id="0" name=""/>
        <dsp:cNvSpPr/>
      </dsp:nvSpPr>
      <dsp:spPr>
        <a:xfrm>
          <a:off x="9995530" y="4291084"/>
          <a:ext cx="9995530" cy="956266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-2000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0" tIns="76200" rIns="426720" bIns="762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000" kern="1200" dirty="0"/>
            <a:t>Ассистент(приложение)</a:t>
          </a:r>
        </a:p>
      </dsp:txBody>
      <dsp:txXfrm>
        <a:off x="9995530" y="4291084"/>
        <a:ext cx="9995530" cy="956266"/>
      </dsp:txXfrm>
    </dsp:sp>
    <dsp:sp modelId="{5E06855A-4A6D-4692-8F05-48DB92A6E8AD}">
      <dsp:nvSpPr>
        <dsp:cNvPr id="0" name=""/>
        <dsp:cNvSpPr/>
      </dsp:nvSpPr>
      <dsp:spPr>
        <a:xfrm rot="10800000">
          <a:off x="0" y="79684"/>
          <a:ext cx="19991060" cy="3198215"/>
        </a:xfrm>
        <a:prstGeom prst="upArrowCallout">
          <a:avLst/>
        </a:prstGeom>
        <a:solidFill>
          <a:schemeClr val="accent5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1592" tIns="291592" rIns="291592" bIns="291592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4100" kern="1200" dirty="0"/>
            <a:t>Консультация</a:t>
          </a:r>
        </a:p>
      </dsp:txBody>
      <dsp:txXfrm rot="-10800000">
        <a:off x="0" y="79684"/>
        <a:ext cx="19991060" cy="1122573"/>
      </dsp:txXfrm>
    </dsp:sp>
    <dsp:sp modelId="{DB08AE1C-3805-4049-AF6F-21C394915578}">
      <dsp:nvSpPr>
        <dsp:cNvPr id="0" name=""/>
        <dsp:cNvSpPr/>
      </dsp:nvSpPr>
      <dsp:spPr>
        <a:xfrm>
          <a:off x="0" y="1124061"/>
          <a:ext cx="9995530" cy="956266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-3000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0" tIns="76200" rIns="426720" bIns="762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000" kern="1200" dirty="0"/>
            <a:t>Клиент</a:t>
          </a:r>
        </a:p>
      </dsp:txBody>
      <dsp:txXfrm>
        <a:off x="0" y="1124061"/>
        <a:ext cx="9995530" cy="956266"/>
      </dsp:txXfrm>
    </dsp:sp>
    <dsp:sp modelId="{40196020-FE86-466F-8C71-00581778BDDE}">
      <dsp:nvSpPr>
        <dsp:cNvPr id="0" name=""/>
        <dsp:cNvSpPr/>
      </dsp:nvSpPr>
      <dsp:spPr>
        <a:xfrm>
          <a:off x="9995530" y="1124061"/>
          <a:ext cx="9995530" cy="956266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6720" tIns="76200" rIns="426720" bIns="762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000" kern="1200" dirty="0"/>
            <a:t>Ассистент</a:t>
          </a:r>
        </a:p>
      </dsp:txBody>
      <dsp:txXfrm>
        <a:off x="9995530" y="1124061"/>
        <a:ext cx="9995530" cy="9562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207039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01340" y="11859862"/>
            <a:ext cx="21971004" cy="636980"/>
          </a:xfrm>
          <a:prstGeom prst="rect">
            <a:avLst/>
          </a:prstGeom>
        </p:spPr>
        <p:txBody>
          <a:bodyPr lIns="45699" tIns="45699" rIns="45699" bIns="45699" anchor="t"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sz="3600" b="1"/>
            </a:lvl1pPr>
            <a:lvl2pPr marL="822102" indent="-276891">
              <a:spcBef>
                <a:spcPts val="0"/>
              </a:spcBef>
              <a:buClrTx/>
              <a:buSzPts val="3600"/>
              <a:buFontTx/>
              <a:defRPr sz="3600" b="1"/>
            </a:lvl2pPr>
            <a:lvl3pPr marL="1279302" indent="-276891">
              <a:spcBef>
                <a:spcPts val="0"/>
              </a:spcBef>
              <a:buClrTx/>
              <a:buSzPts val="3600"/>
              <a:buFontTx/>
              <a:defRPr sz="3600" b="1"/>
            </a:lvl3pPr>
            <a:lvl4pPr marL="1736502" indent="-276891">
              <a:spcBef>
                <a:spcPts val="0"/>
              </a:spcBef>
              <a:buClrTx/>
              <a:buSzPts val="3600"/>
              <a:buFontTx/>
              <a:defRPr sz="3600" b="1"/>
            </a:lvl4pPr>
            <a:lvl5pPr marL="2193702" indent="-276891">
              <a:spcBef>
                <a:spcPts val="0"/>
              </a:spcBef>
              <a:buClrTx/>
              <a:buSzPts val="3600"/>
              <a:buFontTx/>
              <a:defRPr sz="36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11600" b="1"/>
            </a:lvl1pPr>
          </a:lstStyle>
          <a:p>
            <a:r>
              <a:t>Текст заголовка</a:t>
            </a:r>
          </a:p>
        </p:txBody>
      </p:sp>
      <p:sp>
        <p:nvSpPr>
          <p:cNvPr id="13" name="Google Shape;12;p2"/>
          <p:cNvSpPr txBox="1">
            <a:spLocks noGrp="1"/>
          </p:cNvSpPr>
          <p:nvPr>
            <p:ph type="body" sz="quarter" idx="21"/>
          </p:nvPr>
        </p:nvSpPr>
        <p:spPr>
          <a:xfrm>
            <a:off x="1201342" y="7223190"/>
            <a:ext cx="21971002" cy="1905002"/>
          </a:xfrm>
          <a:prstGeom prst="rect">
            <a:avLst/>
          </a:prstGeom>
        </p:spPr>
        <p:txBody>
          <a:bodyPr anchor="t"/>
          <a:lstStyle/>
          <a:p>
            <a:pPr marL="228600" indent="0">
              <a:spcBef>
                <a:spcPts val="0"/>
              </a:spcBef>
              <a:buClrTx/>
              <a:buSzTx/>
              <a:buFontTx/>
              <a:buNone/>
              <a:defRPr sz="5500" b="1"/>
            </a:pPr>
            <a:endParaRPr/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495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8500" b="1"/>
            </a:lvl1pPr>
          </a:lstStyle>
          <a:p>
            <a:r>
              <a:t>Текст заголовка</a:t>
            </a:r>
          </a:p>
        </p:txBody>
      </p:sp>
      <p:sp>
        <p:nvSpPr>
          <p:cNvPr id="9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699" tIns="45699" rIns="45699" bIns="45699" anchor="t"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sz="5500" b="1"/>
            </a:lvl1pPr>
            <a:lvl2pPr marL="968240" indent="-423029">
              <a:spcBef>
                <a:spcPts val="0"/>
              </a:spcBef>
              <a:buClrTx/>
              <a:buSzPts val="5500"/>
              <a:buFontTx/>
              <a:defRPr sz="5500" b="1"/>
            </a:lvl2pPr>
            <a:lvl3pPr marL="1425440" indent="-423029">
              <a:spcBef>
                <a:spcPts val="0"/>
              </a:spcBef>
              <a:buClrTx/>
              <a:buSzPts val="5500"/>
              <a:buFontTx/>
              <a:defRPr sz="5500" b="1"/>
            </a:lvl3pPr>
            <a:lvl4pPr marL="1882640" indent="-423029">
              <a:spcBef>
                <a:spcPts val="0"/>
              </a:spcBef>
              <a:buClrTx/>
              <a:buSzPts val="5500"/>
              <a:buFontTx/>
              <a:defRPr sz="5500" b="1"/>
            </a:lvl4pPr>
            <a:lvl5pPr marL="2339840" indent="-423029">
              <a:spcBef>
                <a:spcPts val="0"/>
              </a:spcBef>
              <a:buClrTx/>
              <a:buSzPts val="5500"/>
              <a:buFontTx/>
              <a:defRPr sz="55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8500" b="1"/>
            </a:lvl1pPr>
          </a:lstStyle>
          <a:p>
            <a:r>
              <a:t>Текст заголовка</a:t>
            </a:r>
          </a:p>
        </p:txBody>
      </p:sp>
      <p:sp>
        <p:nvSpPr>
          <p:cNvPr id="107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699" tIns="45699" rIns="45699" bIns="45699" anchor="t"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sz="5500" b="1"/>
            </a:lvl1pPr>
            <a:lvl2pPr marL="968240" indent="-423029">
              <a:spcBef>
                <a:spcPts val="0"/>
              </a:spcBef>
              <a:buClrTx/>
              <a:buSzPts val="5500"/>
              <a:buFontTx/>
              <a:defRPr sz="5500" b="1"/>
            </a:lvl2pPr>
            <a:lvl3pPr marL="1425440" indent="-423029">
              <a:spcBef>
                <a:spcPts val="0"/>
              </a:spcBef>
              <a:buClrTx/>
              <a:buSzPts val="5500"/>
              <a:buFontTx/>
              <a:defRPr sz="5500" b="1"/>
            </a:lvl3pPr>
            <a:lvl4pPr marL="1882640" indent="-423029">
              <a:spcBef>
                <a:spcPts val="0"/>
              </a:spcBef>
              <a:buClrTx/>
              <a:buSzPts val="5500"/>
              <a:buFontTx/>
              <a:defRPr sz="5500" b="1"/>
            </a:lvl4pPr>
            <a:lvl5pPr marL="2339840" indent="-423029">
              <a:spcBef>
                <a:spcPts val="0"/>
              </a:spcBef>
              <a:buClrTx/>
              <a:buSzPts val="5500"/>
              <a:buFontTx/>
              <a:defRPr sz="55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8" name="Google Shape;57;p12"/>
          <p:cNvSpPr txBox="1">
            <a:spLocks noGrp="1"/>
          </p:cNvSpPr>
          <p:nvPr>
            <p:ph type="body" idx="2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anchor="t"/>
          <a:lstStyle/>
          <a:p>
            <a:pPr marL="228600" indent="0">
              <a:spcBef>
                <a:spcPts val="1800"/>
              </a:spcBef>
              <a:buClrTx/>
              <a:buSzTx/>
              <a:buFontTx/>
              <a:buNone/>
              <a:defRPr sz="5500"/>
            </a:pPr>
            <a:endParaRPr/>
          </a:p>
        </p:txBody>
      </p:sp>
      <p:sp>
        <p:nvSpPr>
          <p:cNvPr id="109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Информационное сообщ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Уровень текста 1…"/>
          <p:cNvSpPr txBox="1">
            <a:spLocks noGrp="1"/>
          </p:cNvSpPr>
          <p:nvPr>
            <p:ph type="body" sz="half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/>
          <a:lstStyle>
            <a:lvl1pPr marL="228600" indent="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1600"/>
            </a:lvl1pPr>
            <a:lvl2pPr marL="228600" indent="45720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1600"/>
            </a:lvl2pPr>
            <a:lvl3pPr marL="228600" indent="91440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1600"/>
            </a:lvl3pPr>
            <a:lvl4pPr marL="22860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1600"/>
            </a:lvl4pPr>
            <a:lvl5pPr marL="22860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16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7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ажный фа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206500" y="1075926"/>
            <a:ext cx="21971000" cy="7241586"/>
          </a:xfrm>
          <a:prstGeom prst="rect">
            <a:avLst/>
          </a:prstGeom>
        </p:spPr>
        <p:txBody>
          <a:bodyPr anchor="b"/>
          <a:lstStyle>
            <a:lvl1pPr marL="228600" indent="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5000" b="1"/>
            </a:lvl1pPr>
            <a:lvl2pPr marL="228600" indent="45720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5000" b="1"/>
            </a:lvl2pPr>
            <a:lvl3pPr marL="228600" indent="91440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5000" b="1"/>
            </a:lvl3pPr>
            <a:lvl4pPr marL="22860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5000" b="1"/>
            </a:lvl4pPr>
            <a:lvl5pPr marL="22860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250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5" name="Google Shape;64;p14"/>
          <p:cNvSpPr txBox="1">
            <a:spLocks noGrp="1"/>
          </p:cNvSpPr>
          <p:nvPr>
            <p:ph type="body" sz="quarter" idx="2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699" tIns="45699" rIns="45699" bIns="45699" anchor="t"/>
          <a:lstStyle/>
          <a:p>
            <a:pPr marL="228600" indent="0" algn="ctr">
              <a:spcBef>
                <a:spcPts val="0"/>
              </a:spcBef>
              <a:buClrTx/>
              <a:buSzTx/>
              <a:buFontTx/>
              <a:buNone/>
              <a:defRPr sz="5500" b="1"/>
            </a:pPr>
            <a:endParaRPr/>
          </a:p>
        </p:txBody>
      </p:sp>
      <p:sp>
        <p:nvSpPr>
          <p:cNvPr id="126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430024" y="10675453"/>
            <a:ext cx="20200054" cy="636980"/>
          </a:xfrm>
          <a:prstGeom prst="rect">
            <a:avLst/>
          </a:prstGeom>
        </p:spPr>
        <p:txBody>
          <a:bodyPr lIns="45699" tIns="45699" rIns="45699" bIns="45699" anchor="t"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sz="3600" b="1"/>
            </a:lvl1pPr>
            <a:lvl2pPr marL="822102" indent="-276891">
              <a:spcBef>
                <a:spcPts val="0"/>
              </a:spcBef>
              <a:buClrTx/>
              <a:buSzPts val="3600"/>
              <a:buFontTx/>
              <a:defRPr sz="3600" b="1"/>
            </a:lvl2pPr>
            <a:lvl3pPr marL="1279302" indent="-276891">
              <a:spcBef>
                <a:spcPts val="0"/>
              </a:spcBef>
              <a:buClrTx/>
              <a:buSzPts val="3600"/>
              <a:buFontTx/>
              <a:defRPr sz="3600" b="1"/>
            </a:lvl3pPr>
            <a:lvl4pPr marL="1736502" indent="-276891">
              <a:spcBef>
                <a:spcPts val="0"/>
              </a:spcBef>
              <a:buClrTx/>
              <a:buSzPts val="3600"/>
              <a:buFontTx/>
              <a:defRPr sz="3600" b="1"/>
            </a:lvl4pPr>
            <a:lvl5pPr marL="2193702" indent="-276891">
              <a:spcBef>
                <a:spcPts val="0"/>
              </a:spcBef>
              <a:buClrTx/>
              <a:buSzPts val="3600"/>
              <a:buFontTx/>
              <a:defRPr sz="36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4" name="Google Shape;68;p15"/>
          <p:cNvSpPr txBox="1">
            <a:spLocks noGrp="1"/>
          </p:cNvSpPr>
          <p:nvPr>
            <p:ph type="body" sz="half" idx="2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anchor="t"/>
          <a:lstStyle/>
          <a:p>
            <a:pPr marL="228600" indent="0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8500"/>
            </a:pPr>
            <a:endParaRPr/>
          </a:p>
        </p:txBody>
      </p:sp>
      <p:sp>
        <p:nvSpPr>
          <p:cNvPr id="13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71;p16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3" name="Google Shape;72;p16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4" name="Google Shape;73;p16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4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76;p17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Текст заголовка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Текст заголовка</a:t>
            </a:r>
          </a:p>
        </p:txBody>
      </p:sp>
      <p:sp>
        <p:nvSpPr>
          <p:cNvPr id="22" name="Уровень текста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3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Текст заголовка</a:t>
            </a:r>
          </a:p>
        </p:txBody>
      </p:sp>
      <p:sp>
        <p:nvSpPr>
          <p:cNvPr id="31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228600" indent="0" algn="ctr">
              <a:spcBef>
                <a:spcPts val="0"/>
              </a:spcBef>
              <a:buClrTx/>
              <a:buSzTx/>
              <a:buFontTx/>
              <a:buNone/>
              <a:defRPr sz="5400"/>
            </a:lvl1pPr>
            <a:lvl2pPr marL="228600" indent="457200" algn="ctr">
              <a:spcBef>
                <a:spcPts val="0"/>
              </a:spcBef>
              <a:buClrTx/>
              <a:buSzTx/>
              <a:buFontTx/>
              <a:buNone/>
              <a:defRPr sz="5400"/>
            </a:lvl2pPr>
            <a:lvl3pPr marL="228600" indent="914400" algn="ctr">
              <a:spcBef>
                <a:spcPts val="0"/>
              </a:spcBef>
              <a:buClrTx/>
              <a:buSzTx/>
              <a:buFontTx/>
              <a:buNone/>
              <a:defRPr sz="5400"/>
            </a:lvl3pPr>
            <a:lvl4pPr marL="228600" indent="1371600" algn="ctr">
              <a:spcBef>
                <a:spcPts val="0"/>
              </a:spcBef>
              <a:buClrTx/>
              <a:buSzTx/>
              <a:buFontTx/>
              <a:buNone/>
              <a:defRPr sz="5400"/>
            </a:lvl4pPr>
            <a:lvl5pPr marL="228600" indent="1828800" algn="ctr">
              <a:spcBef>
                <a:spcPts val="0"/>
              </a:spcBef>
              <a:buClrTx/>
              <a:buSzTx/>
              <a:buFontTx/>
              <a:buNone/>
              <a:defRPr sz="5400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2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23;p5"/>
          <p:cNvSpPr>
            <a:spLocks noGrp="1"/>
          </p:cNvSpPr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11600" b="1"/>
            </a:lvl1pPr>
          </a:lstStyle>
          <a:p>
            <a:r>
              <a:t>Текст заголовка</a:t>
            </a:r>
          </a:p>
        </p:txBody>
      </p:sp>
      <p:sp>
        <p:nvSpPr>
          <p:cNvPr id="41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699" tIns="45699" rIns="45699" bIns="45699" anchor="t"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sz="3600" b="1"/>
            </a:lvl1pPr>
            <a:lvl2pPr marL="822102" indent="-276891">
              <a:spcBef>
                <a:spcPts val="0"/>
              </a:spcBef>
              <a:buClrTx/>
              <a:buSzPts val="3600"/>
              <a:buFontTx/>
              <a:defRPr sz="3600" b="1"/>
            </a:lvl2pPr>
            <a:lvl3pPr marL="1279302" indent="-276891">
              <a:spcBef>
                <a:spcPts val="0"/>
              </a:spcBef>
              <a:buClrTx/>
              <a:buSzPts val="3600"/>
              <a:buFontTx/>
              <a:defRPr sz="3600" b="1"/>
            </a:lvl3pPr>
            <a:lvl4pPr marL="1736502" indent="-276891">
              <a:spcBef>
                <a:spcPts val="0"/>
              </a:spcBef>
              <a:buClrTx/>
              <a:buSzPts val="3600"/>
              <a:buFontTx/>
              <a:defRPr sz="3600" b="1"/>
            </a:lvl4pPr>
            <a:lvl5pPr marL="2193702" indent="-276891">
              <a:spcBef>
                <a:spcPts val="0"/>
              </a:spcBef>
              <a:buClrTx/>
              <a:buSzPts val="3600"/>
              <a:buFontTx/>
              <a:defRPr sz="36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2" name="Google Shape;26;p5"/>
          <p:cNvSpPr txBox="1">
            <a:spLocks noGrp="1"/>
          </p:cNvSpPr>
          <p:nvPr>
            <p:ph type="body" sz="quarter" idx="22"/>
          </p:nvPr>
        </p:nvSpPr>
        <p:spPr>
          <a:xfrm>
            <a:off x="1206500" y="11609909"/>
            <a:ext cx="21971000" cy="1116953"/>
          </a:xfrm>
          <a:prstGeom prst="rect">
            <a:avLst/>
          </a:prstGeom>
        </p:spPr>
        <p:txBody>
          <a:bodyPr anchor="t"/>
          <a:lstStyle/>
          <a:p>
            <a:pPr marL="228600" indent="0">
              <a:spcBef>
                <a:spcPts val="0"/>
              </a:spcBef>
              <a:buClrTx/>
              <a:buSzTx/>
              <a:buFontTx/>
              <a:buNone/>
              <a:defRPr sz="5500" b="1"/>
            </a:pPr>
            <a:endParaRPr/>
          </a:p>
        </p:txBody>
      </p:sp>
      <p:sp>
        <p:nvSpPr>
          <p:cNvPr id="4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 фото (вариант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29;p6"/>
          <p:cNvSpPr>
            <a:spLocks noGrp="1"/>
          </p:cNvSpPr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8500" b="1"/>
            </a:lvl1pPr>
          </a:lstStyle>
          <a:p>
            <a:r>
              <a:t>Текст заголовка</a:t>
            </a:r>
          </a:p>
        </p:txBody>
      </p:sp>
      <p:sp>
        <p:nvSpPr>
          <p:cNvPr id="52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anchor="t"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sz="5500" b="1"/>
            </a:lvl1pPr>
            <a:lvl2pPr marL="228600" indent="457200">
              <a:spcBef>
                <a:spcPts val="0"/>
              </a:spcBef>
              <a:buClrTx/>
              <a:buSzTx/>
              <a:buFontTx/>
              <a:buNone/>
              <a:defRPr sz="5500" b="1"/>
            </a:lvl2pPr>
            <a:lvl3pPr marL="228600" indent="914400">
              <a:spcBef>
                <a:spcPts val="0"/>
              </a:spcBef>
              <a:buClrTx/>
              <a:buSzTx/>
              <a:buFontTx/>
              <a:buNone/>
              <a:defRPr sz="5500" b="1"/>
            </a:lvl3pPr>
            <a:lvl4pPr marL="228600" indent="1371600">
              <a:spcBef>
                <a:spcPts val="0"/>
              </a:spcBef>
              <a:buClrTx/>
              <a:buSzTx/>
              <a:buFontTx/>
              <a:buNone/>
              <a:defRPr sz="5500" b="1"/>
            </a:lvl4pPr>
            <a:lvl5pPr marL="228600" indent="1828800">
              <a:spcBef>
                <a:spcPts val="0"/>
              </a:spcBef>
              <a:buClrTx/>
              <a:buSzTx/>
              <a:buFontTx/>
              <a:buNone/>
              <a:defRPr sz="55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8500" b="1"/>
            </a:lvl1pPr>
          </a:lstStyle>
          <a:p>
            <a:r>
              <a:t>Текст заголовка</a:t>
            </a:r>
          </a:p>
        </p:txBody>
      </p:sp>
      <p:sp>
        <p:nvSpPr>
          <p:cNvPr id="61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699" tIns="45699" rIns="45699" bIns="45699" anchor="t"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sz="5500" b="1"/>
            </a:lvl1pPr>
            <a:lvl2pPr marL="968240" indent="-423029">
              <a:spcBef>
                <a:spcPts val="0"/>
              </a:spcBef>
              <a:buClrTx/>
              <a:buSzPts val="5500"/>
              <a:buFontTx/>
              <a:defRPr sz="5500" b="1"/>
            </a:lvl2pPr>
            <a:lvl3pPr marL="1425440" indent="-423029">
              <a:spcBef>
                <a:spcPts val="0"/>
              </a:spcBef>
              <a:buClrTx/>
              <a:buSzPts val="5500"/>
              <a:buFontTx/>
              <a:defRPr sz="5500" b="1"/>
            </a:lvl3pPr>
            <a:lvl4pPr marL="1882640" indent="-423029">
              <a:spcBef>
                <a:spcPts val="0"/>
              </a:spcBef>
              <a:buClrTx/>
              <a:buSzPts val="5500"/>
              <a:buFontTx/>
              <a:defRPr sz="5500" b="1"/>
            </a:lvl4pPr>
            <a:lvl5pPr marL="2339840" indent="-423029">
              <a:spcBef>
                <a:spcPts val="0"/>
              </a:spcBef>
              <a:buClrTx/>
              <a:buSzPts val="5500"/>
              <a:buFontTx/>
              <a:defRPr sz="55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2" name="Google Shape;36;p7"/>
          <p:cNvSpPr txBox="1">
            <a:spLocks noGrp="1"/>
          </p:cNvSpPr>
          <p:nvPr>
            <p:ph type="body" idx="2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anchor="t"/>
          <a:lstStyle/>
          <a:p>
            <a:pPr indent="-369188">
              <a:lnSpc>
                <a:spcPct val="90000"/>
              </a:lnSpc>
              <a:spcBef>
                <a:spcPts val="4500"/>
              </a:spcBef>
            </a:pPr>
            <a:endParaRPr/>
          </a:p>
        </p:txBody>
      </p:sp>
      <p:sp>
        <p:nvSpPr>
          <p:cNvPr id="6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anchor="t"/>
          <a:lstStyle>
            <a:lvl1pPr indent="-369188">
              <a:lnSpc>
                <a:spcPct val="90000"/>
              </a:lnSpc>
              <a:spcBef>
                <a:spcPts val="4500"/>
              </a:spcBef>
            </a:lvl1pPr>
            <a:lvl2pPr indent="-369188">
              <a:lnSpc>
                <a:spcPct val="90000"/>
              </a:lnSpc>
              <a:spcBef>
                <a:spcPts val="4500"/>
              </a:spcBef>
            </a:lvl2pPr>
            <a:lvl3pPr indent="-369188">
              <a:lnSpc>
                <a:spcPct val="90000"/>
              </a:lnSpc>
              <a:spcBef>
                <a:spcPts val="4500"/>
              </a:spcBef>
            </a:lvl3pPr>
            <a:lvl4pPr indent="-369188">
              <a:lnSpc>
                <a:spcPct val="90000"/>
              </a:lnSpc>
              <a:spcBef>
                <a:spcPts val="4500"/>
              </a:spcBef>
            </a:lvl4pPr>
            <a:lvl5pPr indent="-369189">
              <a:lnSpc>
                <a:spcPct val="90000"/>
              </a:lnSpc>
              <a:spcBef>
                <a:spcPts val="4500"/>
              </a:spcBef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1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1206500" y="2372961"/>
            <a:ext cx="9779000" cy="934781"/>
          </a:xfrm>
          <a:prstGeom prst="rect">
            <a:avLst/>
          </a:prstGeom>
        </p:spPr>
        <p:txBody>
          <a:bodyPr lIns="45699" tIns="45699" rIns="45699" bIns="45699" anchor="t"/>
          <a:lstStyle>
            <a:lvl1pPr marL="228600" indent="0">
              <a:spcBef>
                <a:spcPts val="0"/>
              </a:spcBef>
              <a:buClrTx/>
              <a:buSzTx/>
              <a:buFontTx/>
              <a:buNone/>
              <a:defRPr sz="5500" b="1"/>
            </a:lvl1pPr>
            <a:lvl2pPr marL="968240" indent="-423029">
              <a:spcBef>
                <a:spcPts val="0"/>
              </a:spcBef>
              <a:buClrTx/>
              <a:buSzPts val="5500"/>
              <a:buFontTx/>
              <a:defRPr sz="5500" b="1"/>
            </a:lvl2pPr>
            <a:lvl3pPr marL="1425440" indent="-423029">
              <a:spcBef>
                <a:spcPts val="0"/>
              </a:spcBef>
              <a:buClrTx/>
              <a:buSzPts val="5500"/>
              <a:buFontTx/>
              <a:defRPr sz="5500" b="1"/>
            </a:lvl3pPr>
            <a:lvl4pPr marL="1882640" indent="-423029">
              <a:spcBef>
                <a:spcPts val="0"/>
              </a:spcBef>
              <a:buClrTx/>
              <a:buSzPts val="5500"/>
              <a:buFontTx/>
              <a:defRPr sz="5500" b="1"/>
            </a:lvl4pPr>
            <a:lvl5pPr marL="2339840" indent="-423029">
              <a:spcBef>
                <a:spcPts val="0"/>
              </a:spcBef>
              <a:buClrTx/>
              <a:buSzPts val="5500"/>
              <a:buFontTx/>
              <a:defRPr sz="5500" b="1"/>
            </a:lvl5pPr>
          </a:lstStyle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9" name="Google Shape;43;p9"/>
          <p:cNvSpPr txBox="1">
            <a:spLocks noGrp="1"/>
          </p:cNvSpPr>
          <p:nvPr>
            <p:ph type="body" sz="half" idx="2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anchor="t"/>
          <a:lstStyle/>
          <a:p>
            <a:pPr indent="-369188">
              <a:lnSpc>
                <a:spcPct val="90000"/>
              </a:lnSpc>
              <a:spcBef>
                <a:spcPts val="4500"/>
              </a:spcBef>
            </a:pPr>
            <a:endParaRPr/>
          </a:p>
        </p:txBody>
      </p:sp>
      <p:sp>
        <p:nvSpPr>
          <p:cNvPr id="80" name="Google Shape;44;p9"/>
          <p:cNvSpPr>
            <a:spLocks noGrp="1"/>
          </p:cNvSpPr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1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8500" b="1"/>
            </a:lvl1pPr>
          </a:lstStyle>
          <a:p>
            <a:r>
              <a:t>Текст заголовка</a:t>
            </a:r>
          </a:p>
        </p:txBody>
      </p:sp>
      <p:sp>
        <p:nvSpPr>
          <p:cNvPr id="82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азд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z="11600"/>
            </a:lvl1pPr>
          </a:lstStyle>
          <a:p>
            <a:r>
              <a:t>Текст заголовка</a:t>
            </a:r>
          </a:p>
        </p:txBody>
      </p:sp>
      <p:sp>
        <p:nvSpPr>
          <p:cNvPr id="90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 anchor="b"/>
          <a:lstStyle>
            <a:lvl1pPr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799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799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defRPr sz="24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457200" marR="0" indent="-371475" algn="l" defTabSz="9144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000000"/>
        </a:buClr>
        <a:buSzPts val="4800"/>
        <a:buFont typeface="Helvetica Neue"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914400" marR="0" indent="-371475" algn="l" defTabSz="9144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000000"/>
        </a:buClr>
        <a:buSzPts val="4800"/>
        <a:buFont typeface="Helvetica Neue"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71600" marR="0" indent="-371475" algn="l" defTabSz="9144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000000"/>
        </a:buClr>
        <a:buSzPts val="4800"/>
        <a:buFont typeface="Helvetica Neue"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828800" marR="0" indent="-371475" algn="l" defTabSz="9144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000000"/>
        </a:buClr>
        <a:buSzPts val="4800"/>
        <a:buFont typeface="Helvetica Neue"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86000" marR="0" indent="-371475" algn="l" defTabSz="9144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000000"/>
        </a:buClr>
        <a:buSzPts val="4800"/>
        <a:buFont typeface="Helvetica Neue"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743200" marR="0" indent="-369189" algn="l" defTabSz="9144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000000"/>
        </a:buClr>
        <a:buSzPts val="4800"/>
        <a:buFont typeface="Helvetica Neue"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00400" marR="0" indent="-369189" algn="l" defTabSz="9144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000000"/>
        </a:buClr>
        <a:buSzPts val="4800"/>
        <a:buFont typeface="Helvetica Neue"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657600" marR="0" indent="-369189" algn="l" defTabSz="9144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000000"/>
        </a:buClr>
        <a:buSzPts val="4800"/>
        <a:buFont typeface="Helvetica Neue"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14800" marR="0" indent="-369189" algn="l" defTabSz="914400" rtl="0" latinLnBrk="0">
        <a:lnSpc>
          <a:spcPct val="100000"/>
        </a:lnSpc>
        <a:spcBef>
          <a:spcPts val="5900"/>
        </a:spcBef>
        <a:spcAft>
          <a:spcPts val="0"/>
        </a:spcAft>
        <a:buClr>
          <a:srgbClr val="000000"/>
        </a:buClr>
        <a:buSzPts val="4800"/>
        <a:buFont typeface="Helvetica Neue"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фон для трансляции 2.png" descr="фон для трансляции 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355" y="-1442557"/>
            <a:ext cx="24851145" cy="165757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Корзина с гаджетами.png" descr="Корзина с гаджетами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025" y="-8107884"/>
            <a:ext cx="9556283" cy="95562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3" name="Группа"/>
          <p:cNvGrpSpPr/>
          <p:nvPr/>
        </p:nvGrpSpPr>
        <p:grpSpPr>
          <a:xfrm>
            <a:off x="5674636" y="-1513876"/>
            <a:ext cx="18372637" cy="18372636"/>
            <a:chOff x="0" y="0"/>
            <a:chExt cx="18372635" cy="18372635"/>
          </a:xfrm>
        </p:grpSpPr>
        <p:pic>
          <p:nvPicPr>
            <p:cNvPr id="171" name="Computer.png" descr="Computer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18372636" cy="183726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2" name="hands.png" descr="hands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4130" y="5951212"/>
              <a:ext cx="10301296" cy="103012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74" name="Изображение" descr="Изображение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72868" y="1284993"/>
            <a:ext cx="4044367" cy="6776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Изображение" descr="Изображение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7200" y="926125"/>
            <a:ext cx="2358785" cy="1395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часы.png" descr="часы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2976" y="3194503"/>
            <a:ext cx="1778409" cy="177841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Сквиркл"/>
          <p:cNvSpPr/>
          <p:nvPr/>
        </p:nvSpPr>
        <p:spPr>
          <a:xfrm>
            <a:off x="6556687" y="3680769"/>
            <a:ext cx="11349919" cy="6123770"/>
          </a:xfrm>
          <a:prstGeom prst="roundRect">
            <a:avLst>
              <a:gd name="adj" fmla="val 3111"/>
            </a:avLst>
          </a:prstGeom>
          <a:solidFill>
            <a:srgbClr val="212526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178" name="Google Shape;86;p19"/>
          <p:cNvSpPr txBox="1"/>
          <p:nvPr/>
        </p:nvSpPr>
        <p:spPr>
          <a:xfrm>
            <a:off x="6415048" y="3999146"/>
            <a:ext cx="11553905" cy="4091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90000"/>
              </a:lnSpc>
              <a:defRPr sz="12500" b="1">
                <a:solidFill>
                  <a:srgbClr val="FFFFFF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1pPr>
          </a:lstStyle>
          <a:p>
            <a:r>
              <a:rPr lang="ru-RU" sz="9600" dirty="0"/>
              <a:t>ЦИФРОВОЙ ПОМОЩНИК КОНСУЛЬТАНТА</a:t>
            </a:r>
            <a:endParaRPr sz="9600" dirty="0"/>
          </a:p>
        </p:txBody>
      </p:sp>
      <p:sp>
        <p:nvSpPr>
          <p:cNvPr id="179" name="Google Shape;85;p19"/>
          <p:cNvSpPr txBox="1"/>
          <p:nvPr/>
        </p:nvSpPr>
        <p:spPr>
          <a:xfrm>
            <a:off x="198898" y="8577768"/>
            <a:ext cx="24185102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defRPr sz="5000">
                <a:solidFill>
                  <a:srgbClr val="FFFFFF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1pPr>
          </a:lstStyle>
          <a:p>
            <a:r>
              <a:rPr dirty="0"/>
              <a:t>КОМАНДА</a:t>
            </a:r>
            <a:r>
              <a:rPr lang="en-US" dirty="0"/>
              <a:t> VKS</a:t>
            </a:r>
            <a:endParaRPr dirty="0"/>
          </a:p>
        </p:txBody>
      </p:sp>
      <p:pic>
        <p:nvPicPr>
          <p:cNvPr id="180" name="pixel gadjets.png" descr="pixel gadjets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78884" y="3680769"/>
            <a:ext cx="10684043" cy="95562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2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715992" cy="13902364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Google Shape;92;p20"/>
          <p:cNvSpPr txBox="1"/>
          <p:nvPr/>
        </p:nvSpPr>
        <p:spPr>
          <a:xfrm>
            <a:off x="5366116" y="2160277"/>
            <a:ext cx="13651766" cy="3782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defRPr sz="12500" b="1">
                <a:solidFill>
                  <a:srgbClr val="FFFFFF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1pPr>
          </a:lstStyle>
          <a:p>
            <a:r>
              <a:rPr dirty="0"/>
              <a:t>АКТУАЛЬНОСТЬ ПРОБЛЕМЫ</a:t>
            </a:r>
          </a:p>
        </p:txBody>
      </p:sp>
      <p:sp>
        <p:nvSpPr>
          <p:cNvPr id="184" name="Google Shape;93;p20"/>
          <p:cNvSpPr txBox="1"/>
          <p:nvPr/>
        </p:nvSpPr>
        <p:spPr>
          <a:xfrm>
            <a:off x="2347302" y="6672295"/>
            <a:ext cx="18813690" cy="5088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>
              <a:defRPr sz="5000">
                <a:solidFill>
                  <a:srgbClr val="FFFFFF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1pPr>
          </a:lstStyle>
          <a:p>
            <a:r>
              <a:rPr lang="ru-RU" sz="5400" dirty="0"/>
              <a:t>Если клиент сомневается, ассистент сохраняет товар в его приложении, так клиент видит товар и может купить в удобное для него время.</a:t>
            </a:r>
          </a:p>
          <a:p>
            <a:r>
              <a:rPr lang="ru-RU" sz="5400" dirty="0"/>
              <a:t>Данное приложение нацелено на помощь клиенту получать актуальную информацию по выбранному товару напрямую от менеджера магазина в личном кабинете.</a:t>
            </a:r>
            <a:endParaRPr sz="5400" dirty="0"/>
          </a:p>
        </p:txBody>
      </p:sp>
      <p:pic>
        <p:nvPicPr>
          <p:cNvPr id="18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5917" y="589907"/>
            <a:ext cx="2358784" cy="1395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2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-186364"/>
            <a:ext cx="24715992" cy="13902364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Google Shape;92;p20"/>
          <p:cNvSpPr txBox="1"/>
          <p:nvPr/>
        </p:nvSpPr>
        <p:spPr>
          <a:xfrm>
            <a:off x="5366117" y="2910554"/>
            <a:ext cx="13651766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defRPr sz="12500" b="1">
                <a:solidFill>
                  <a:srgbClr val="FFFFFF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1pPr>
          </a:lstStyle>
          <a:p>
            <a:r>
              <a:t>СТАТИСТИКА</a:t>
            </a:r>
          </a:p>
        </p:txBody>
      </p:sp>
      <p:sp>
        <p:nvSpPr>
          <p:cNvPr id="189" name="Google Shape;93;p20"/>
          <p:cNvSpPr txBox="1"/>
          <p:nvPr/>
        </p:nvSpPr>
        <p:spPr>
          <a:xfrm>
            <a:off x="803564" y="3983704"/>
            <a:ext cx="22166754" cy="93358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>
              <a:defRPr sz="5000">
                <a:solidFill>
                  <a:srgbClr val="FFFFFF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1pPr>
          </a:lstStyle>
          <a:p>
            <a:br>
              <a:rPr lang="ru-RU" dirty="0"/>
            </a:br>
            <a:r>
              <a:rPr lang="ru-RU" dirty="0"/>
              <a:t>Каждый второй покупатель приходит в магазин, чтобы просто посмотреть товар.</a:t>
            </a:r>
            <a:br>
              <a:rPr lang="ru-RU" dirty="0"/>
            </a:br>
            <a:r>
              <a:rPr lang="ru-RU" dirty="0"/>
              <a:t>Многие не запоминают тот товар, который их заинтересовал.</a:t>
            </a:r>
            <a:br>
              <a:rPr lang="ru-RU" dirty="0"/>
            </a:br>
            <a:r>
              <a:rPr lang="ru-RU" dirty="0"/>
              <a:t>Таким образом теряется клиент и компания терпит убытки.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Если будет возможность передать </a:t>
            </a:r>
            <a:r>
              <a:rPr lang="en-US" dirty="0"/>
              <a:t>wish list </a:t>
            </a:r>
            <a:r>
              <a:rPr lang="ru-RU" dirty="0"/>
              <a:t>клиенту во время консультации, то есть большая вероятность приобретения данного товара. </a:t>
            </a:r>
            <a:br>
              <a:rPr lang="ru-RU" dirty="0"/>
            </a:br>
            <a:r>
              <a:rPr lang="ru-RU" dirty="0"/>
              <a:t>+ будут приходить уведомления об акциях на этот товар и снижение цены.</a:t>
            </a:r>
            <a:br>
              <a:rPr lang="ru-RU" dirty="0"/>
            </a:br>
            <a:r>
              <a:rPr lang="ru-RU" dirty="0"/>
              <a:t>Всё чтобы привлекать внимание клиента на товар из </a:t>
            </a:r>
            <a:r>
              <a:rPr lang="en-US" dirty="0"/>
              <a:t>wish list</a:t>
            </a:r>
            <a:r>
              <a:rPr lang="ru-RU" dirty="0"/>
              <a:t>.</a:t>
            </a:r>
            <a:endParaRPr dirty="0"/>
          </a:p>
        </p:txBody>
      </p:sp>
      <p:pic>
        <p:nvPicPr>
          <p:cNvPr id="190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608" y="926125"/>
            <a:ext cx="2358785" cy="1395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2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715992" cy="13902364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Google Shape;92;p20"/>
          <p:cNvSpPr txBox="1"/>
          <p:nvPr/>
        </p:nvSpPr>
        <p:spPr>
          <a:xfrm>
            <a:off x="5366117" y="2783554"/>
            <a:ext cx="13651766" cy="214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defRPr sz="12500" b="1">
                <a:solidFill>
                  <a:srgbClr val="FFFFFF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1pPr>
          </a:lstStyle>
          <a:p>
            <a:r>
              <a:t>РЕШЕНИЕ</a:t>
            </a:r>
          </a:p>
        </p:txBody>
      </p:sp>
      <p:pic>
        <p:nvPicPr>
          <p:cNvPr id="195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608" y="926125"/>
            <a:ext cx="2358785" cy="139536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" name="Схема 1"/>
          <p:cNvGraphicFramePr/>
          <p:nvPr>
            <p:extLst>
              <p:ext uri="{D42A27DB-BD31-4B8C-83A1-F6EECF244321}">
                <p14:modId xmlns:p14="http://schemas.microsoft.com/office/powerpoint/2010/main" val="3170607131"/>
              </p:ext>
            </p:extLst>
          </p:nvPr>
        </p:nvGraphicFramePr>
        <p:xfrm>
          <a:off x="2362465" y="4722821"/>
          <a:ext cx="19991061" cy="8416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72A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996" y="-93182"/>
            <a:ext cx="24715992" cy="13902364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Google Shape;92;p20"/>
          <p:cNvSpPr txBox="1"/>
          <p:nvPr/>
        </p:nvSpPr>
        <p:spPr>
          <a:xfrm>
            <a:off x="4536947" y="2676206"/>
            <a:ext cx="16028426" cy="3180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defRPr sz="12500" b="1">
                <a:solidFill>
                  <a:srgbClr val="FFFFFF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1pPr>
          </a:lstStyle>
          <a:p>
            <a:r>
              <a:rPr dirty="0"/>
              <a:t>ЭКОНОМИЧЕСКОЕ ОБОСНОВАНИЕ</a:t>
            </a:r>
          </a:p>
        </p:txBody>
      </p:sp>
      <p:sp>
        <p:nvSpPr>
          <p:cNvPr id="199" name="Google Shape;107;p22"/>
          <p:cNvSpPr txBox="1"/>
          <p:nvPr/>
        </p:nvSpPr>
        <p:spPr>
          <a:xfrm>
            <a:off x="1800031" y="5919633"/>
            <a:ext cx="21502258" cy="7027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ctr">
              <a:defRPr sz="5000">
                <a:solidFill>
                  <a:srgbClr val="FFFFFF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1pPr>
          </a:lstStyle>
          <a:p>
            <a:pPr algn="l"/>
            <a:r>
              <a:rPr lang="ru-RU" dirty="0"/>
              <a:t>Доходы: у клиента будет возможность приобрести товар в мобильном приложении, который он смотрел в магазине и получить  своевременную консультацию от менеджера, с которым уже  общался.</a:t>
            </a:r>
            <a:br>
              <a:rPr lang="ru-RU" dirty="0"/>
            </a:br>
            <a:br>
              <a:rPr lang="en-US" dirty="0"/>
            </a:br>
            <a:r>
              <a:rPr lang="ru-RU" dirty="0"/>
              <a:t>Расходы: создание и поддержка мобильного приложения для консультанта, дополнительный функционал к клиентскому приложению (</a:t>
            </a:r>
            <a:r>
              <a:rPr lang="en-US" dirty="0"/>
              <a:t>wish list</a:t>
            </a:r>
            <a:r>
              <a:rPr lang="ru-RU" dirty="0"/>
              <a:t>). </a:t>
            </a:r>
            <a:br>
              <a:rPr lang="ru-RU" dirty="0"/>
            </a:br>
            <a:endParaRPr dirty="0"/>
          </a:p>
        </p:txBody>
      </p:sp>
      <p:pic>
        <p:nvPicPr>
          <p:cNvPr id="200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2608" y="926125"/>
            <a:ext cx="2358785" cy="1395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Изображение" descr="Изображени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5996" y="-93182"/>
            <a:ext cx="24715992" cy="13902364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Google Shape;112;p23"/>
          <p:cNvSpPr txBox="1"/>
          <p:nvPr/>
        </p:nvSpPr>
        <p:spPr>
          <a:xfrm>
            <a:off x="-1" y="6037263"/>
            <a:ext cx="24384004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defRPr sz="12500" b="1">
                <a:solidFill>
                  <a:srgbClr val="000000"/>
                </a:solidFill>
                <a:latin typeface="Futura PT Book"/>
                <a:ea typeface="Futura PT Book"/>
                <a:cs typeface="Futura PT Book"/>
                <a:sym typeface="Futura PT Book"/>
              </a:defRPr>
            </a:lvl1pPr>
          </a:lstStyle>
          <a:p>
            <a:endParaRPr dirty="0"/>
          </a:p>
        </p:txBody>
      </p:sp>
      <p:pic>
        <p:nvPicPr>
          <p:cNvPr id="2" name="1_7iDYPnm5_HDNX">
            <a:hlinkClick r:id="" action="ppaction://media"/>
            <a:extLst>
              <a:ext uri="{FF2B5EF4-FFF2-40B4-BE49-F238E27FC236}">
                <a16:creationId xmlns:a16="http://schemas.microsoft.com/office/drawing/2014/main" id="{52089FAC-BBB0-4168-AA45-A46E90965A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63000" y="762000"/>
            <a:ext cx="6467475" cy="11497733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213</Words>
  <Application>Microsoft Office PowerPoint</Application>
  <PresentationFormat>Произвольный</PresentationFormat>
  <Paragraphs>18</Paragraphs>
  <Slides>6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Futura PT Book</vt:lpstr>
      <vt:lpstr>Helvetica Neue</vt:lpstr>
      <vt:lpstr>Helvetica Neue Light</vt:lpstr>
      <vt:lpstr>21_BasicWhite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KWalker</dc:creator>
  <cp:lastModifiedBy>KWalker</cp:lastModifiedBy>
  <cp:revision>11</cp:revision>
  <dcterms:modified xsi:type="dcterms:W3CDTF">2021-06-23T12:23:30Z</dcterms:modified>
</cp:coreProperties>
</file>